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Libre Baskerville"/>
      <p:regular r:id="rId12"/>
    </p:embeddedFont>
    <p:embeddedFont>
      <p:font typeface="Libre Baskerville"/>
      <p:regular r:id="rId13"/>
    </p:embeddedFon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362557"/>
            <a:ext cx="4919305" cy="35044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Single-cell PBMC Analysis in Lupus (SLE)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Multi-omics exploration of immune dysregulation: GSE189050 dataset (88,000+ cells)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scRNA-seq + CITE-seq of PBMCs comparing lupus vs healthy controls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pipeline: Seurat, UMAP, DEG, Marker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1" y="1690926"/>
            <a:ext cx="6804779" cy="48476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722471"/>
            <a:ext cx="57276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Cell Clustering and Annotation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90" y="2304455"/>
            <a:ext cx="510302" cy="5103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108990" y="3018830"/>
            <a:ext cx="271069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Distinct PBMC Clusters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8108990" y="3778925"/>
            <a:ext cx="271069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UMAP visualization reveals clear population separation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795" y="2304455"/>
            <a:ext cx="510302" cy="5103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125795" y="30188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Marker Genes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11125795" y="3460075"/>
            <a:ext cx="271081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CD14, MS4A1, GNLY/NKG7, CD3D identify major cell types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990" y="5052536"/>
            <a:ext cx="510302" cy="51030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108990" y="5766911"/>
            <a:ext cx="271069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Validated Annotations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8108990" y="6527006"/>
            <a:ext cx="271069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CITE-seq confirms cell identities via surface protein expression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595"/>
            <a:ext cx="705242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Disease Classification &amp; Composition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10320"/>
            <a:ext cx="3512106" cy="25018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64392" y="1496020"/>
            <a:ext cx="727971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Classical monocytes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significantly expanded in SLE ACT (~21%) compared to controls (~18%).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564392" y="1783318"/>
            <a:ext cx="727971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S100A8/A9hi monocytes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 inflammatory monocyte subtype, are more abundant in SLE ACT, suggesting heightened innate immune activation.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6564392" y="2306360"/>
            <a:ext cx="727971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Memory B cells and CD8+ T cells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relatively decreased in SLE ACT, potentially reflecting immunological exhaustion or redistribution.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564392" y="2829401"/>
            <a:ext cx="727971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NK cells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interferon-responsive monocyte subsets (e.g., LY6Chi)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increased in active lupus, consistent with elevated type I interferon signaling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48" y="4443889"/>
            <a:ext cx="2152055" cy="8492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0732" y="4844177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277803" y="45912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Active SLE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277803" y="4910018"/>
            <a:ext cx="31942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↑ Classical monocytes, pro-inflammatory shift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167193" y="5307687"/>
            <a:ext cx="8632627" cy="7620"/>
          </a:xfrm>
          <a:prstGeom prst="roundRect">
            <a:avLst>
              <a:gd name="adj" fmla="val 812651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5329952"/>
            <a:ext cx="4304109" cy="8492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0732" y="5624989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353889" y="547735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Inactive SLE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6353889" y="5796082"/>
            <a:ext cx="235827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Intermediate immune composition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6243280" y="6193750"/>
            <a:ext cx="7556540" cy="7620"/>
          </a:xfrm>
          <a:prstGeom prst="roundRect">
            <a:avLst>
              <a:gd name="adj" fmla="val 812651"/>
            </a:avLst>
          </a:prstGeom>
          <a:solidFill>
            <a:srgbClr val="DDD3BA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216015"/>
            <a:ext cx="6456164" cy="84927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0613" y="6511052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429857" y="636341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Healthy Controls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7429857" y="6682145"/>
            <a:ext cx="296096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↑ Memory B cells, balanced immune profile</a:t>
            </a:r>
            <a:endParaRPr lang="en-US" sz="1150" dirty="0"/>
          </a:p>
        </p:txBody>
      </p:sp>
      <p:sp>
        <p:nvSpPr>
          <p:cNvPr id="22" name="Text 16"/>
          <p:cNvSpPr/>
          <p:nvPr/>
        </p:nvSpPr>
        <p:spPr>
          <a:xfrm>
            <a:off x="793790" y="723114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Disease status drives significant changes in immune cell proportions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8238411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 Expression Differences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1889403"/>
            <a:ext cx="6129933" cy="43667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57718" y="1717119"/>
            <a:ext cx="640222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 three genes show increased expression in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SLE ACT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supporting the role of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 I interferon (IFN-I) signaling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active lupus.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457718" y="2861786"/>
            <a:ext cx="640222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ISG15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IFI6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classic interferon-stimulated genes, linked to antiviral responses and immune activation.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457718" y="3650813"/>
            <a:ext cx="640222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FKBP5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associated with glucocorticoid signaling and immune regulation, suggesting stress pathway activation in SLE.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57718" y="4795480"/>
            <a:ext cx="6402229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Elevated expression was especially prominent in monocyte subsets (as confirmed in UMAP plots and subset analysis)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77954" y="6756202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ISGs (ISG15, IFI6, FKBP5) upregulated in active SLE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77954" y="7361873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Monocyte subtypes show highest interferon response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5809"/>
            <a:ext cx="611909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 &amp; Next Steps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699855"/>
            <a:ext cx="1020723" cy="20743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022" y="19039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07022" y="2345174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Altered immune composition in active SLE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607022" y="2794278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Upregulated interferon signature genes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607022" y="3243382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Monocytes as key dysregulation drivers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74162"/>
            <a:ext cx="1020723" cy="16252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7022" y="39782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Current Work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607022" y="4419481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Integrating CITE-seq with transcriptomics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607022" y="4868585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In-depth monocyte subpopulation analysis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99365"/>
            <a:ext cx="1020723" cy="20743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07022" y="5603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Directions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607022" y="6044684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Cytokine network analysis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607022" y="6493788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Therapeutic target identification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607022" y="6942892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Multi-omics integration pipeline development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2025-04-03T18:26:07Z</dcterms:created>
  <dcterms:modified xsi:type="dcterms:W3CDTF">2025-04-03T18:26:07Z</dcterms:modified>
</cp:coreProperties>
</file>